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332" r:id="rId3"/>
    <p:sldId id="333" r:id="rId4"/>
    <p:sldId id="334" r:id="rId5"/>
    <p:sldId id="335" r:id="rId6"/>
    <p:sldId id="336" r:id="rId7"/>
    <p:sldId id="337" r:id="rId8"/>
    <p:sldId id="341" r:id="rId9"/>
    <p:sldId id="342" r:id="rId10"/>
    <p:sldId id="343" r:id="rId11"/>
    <p:sldId id="344" r:id="rId12"/>
    <p:sldId id="345" r:id="rId13"/>
    <p:sldId id="347" r:id="rId14"/>
    <p:sldId id="346" r:id="rId15"/>
    <p:sldId id="349" r:id="rId16"/>
    <p:sldId id="350" r:id="rId17"/>
    <p:sldId id="351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278" r:id="rId68"/>
    <p:sldId id="279" r:id="rId69"/>
    <p:sldId id="28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3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6B1E-ADEA-3057-7137-368F6D15C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4342B-16EC-E0D9-D002-74BCBAFEF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7447-1640-709B-F62C-0A50838D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CF89F-0F5D-5CE6-D5C8-2496CF16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CFCDF-E762-FE90-E961-B80D89B9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4B55-90DE-3B41-2641-224AA55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98BB-0542-32DF-D797-7E39B3E05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6942-BB02-662C-F466-E532D108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30A26-8B18-4512-C753-0FEB327A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014A9-2620-BB9B-1DFC-A3A95B8F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1AED6-40A0-8F65-1EE9-3A1B29E41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BF3F2-1C3F-445F-5EB2-FAF61EF70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96-9CDA-8975-3173-F1760D47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52065-F043-A72C-6FF6-8DBFB61A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E153D-1FB8-A36D-AF38-218E5B9B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C244-3817-0B61-0289-C2C5F89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6E0AF-0506-3FE1-C20E-25450577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47EC-2A94-46CF-731D-79138ACC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8C13A-6B2E-70CB-AE61-4268FF16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B9719-4D84-515E-AF95-907F8E8B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2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8909-EB63-C4BE-CADA-E8283BDB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2AE9C-2301-58C9-6650-215630E1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3D7C8-BC09-9113-A100-372CB9B0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994F-0834-FDDF-8F16-A579AEC4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8469B-F540-9C93-6AD6-23E7C8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7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E536-669E-40C6-6CE0-D101413B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CD5C-C652-DBBA-4BAC-4631E4F34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F2061-5569-679A-0598-E33EB1A2F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E7B11-17C7-D766-5F85-C756B8E2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59904-D486-A003-5B63-93A89403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512E8-7DF8-47C1-6AF0-3810F477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5B69-17A0-C848-0084-86367192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A145-9C67-978E-51AD-D3E1E656B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9D3ED-8C02-AF16-55F0-4067A30B6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FD807-A753-AFA3-50EA-C5B79B487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D5CB8-C23A-9469-6192-8AB5AC30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43464-28CF-976D-233B-41A4E808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321F4-52CA-B154-68B6-14545609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B47C4-A772-A717-011E-555F650A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1398-6779-5AC4-1BC4-2B796E01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1D382-4F85-9914-4EF0-102FF47C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C1289-31D2-A578-A740-E17D0519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41F2B-D3DF-5AFE-7B31-FE4EE48C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8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063C3-ED79-4477-5142-B4C75656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AED7-F350-E153-512A-E04E9FED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AFBEC-ED57-630A-CDB7-821D0D6E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3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C5AD-6185-D711-9B8A-20B6E9F1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B9EF-58E7-3A62-8F2D-79ADA2B6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EC6F4-F595-ED3E-4314-4CC6D1AFE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627A3-29F4-8D19-590B-6465E8DB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3926B-C585-5694-C061-08A7A958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21DC-F4A4-34EA-BD6D-86225E73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D8C-8DDB-D2DA-AE2A-6BAD9BC3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18290-DEC6-4CB6-1689-5BB1F0459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E50DB-6DC5-21A3-D6CE-EA1ABF0F4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539EF-D30F-B955-5EAF-6228D933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50534-3DA6-158C-4025-12DAE07B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A7E43-674A-0146-E453-32316362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0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98C5A-4841-C759-CF6D-4AFC070B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A9915-EDE8-A4B3-2082-487D52ABF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9A9C-7441-E2A8-ED65-3424B7AE7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20E6E-125D-2340-9E63-29A76A1F1F52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C076-A8A0-F782-9A54-BA6909A02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13C8-2905-6840-656C-65DD0528B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4C77-1BAB-264E-BEC2-1F9D83463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543-9200-3AF3-53B4-A6FC3406C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45" y="2400355"/>
            <a:ext cx="1067851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1F60"/>
                </a:solidFill>
              </a:rPr>
              <a:t>April 5 Meeting</a:t>
            </a:r>
            <a:br>
              <a:rPr lang="en-US" sz="8000" dirty="0">
                <a:solidFill>
                  <a:srgbClr val="001F60"/>
                </a:solidFill>
              </a:rPr>
            </a:br>
            <a:endParaRPr lang="en-US" sz="8000" dirty="0">
              <a:solidFill>
                <a:srgbClr val="001F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D95B-5C29-C490-504D-AE2DAF73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542" y="3654086"/>
            <a:ext cx="6338916" cy="1655762"/>
          </a:xfrm>
        </p:spPr>
        <p:txBody>
          <a:bodyPr>
            <a:noAutofit/>
          </a:bodyPr>
          <a:lstStyle/>
          <a:p>
            <a:r>
              <a:rPr lang="en-US" dirty="0"/>
              <a:t>Luke Bell, Yan Wang, Kevin Smith, Eugene </a:t>
            </a:r>
            <a:r>
              <a:rPr lang="en-US" dirty="0" err="1"/>
              <a:t>Dumitrescu</a:t>
            </a:r>
            <a:r>
              <a:rPr lang="en-US" dirty="0"/>
              <a:t>, Yuan Liu, Steven </a:t>
            </a:r>
            <a:r>
              <a:rPr lang="en-US" dirty="0" err="1"/>
              <a:t>Girvin</a:t>
            </a:r>
            <a:endParaRPr lang="en-US" dirty="0"/>
          </a:p>
        </p:txBody>
      </p:sp>
      <p:pic>
        <p:nvPicPr>
          <p:cNvPr id="5" name="Picture 4" descr="YaleClr.eps">
            <a:extLst>
              <a:ext uri="{FF2B5EF4-FFF2-40B4-BE49-F238E27FC236}">
                <a16:creationId xmlns:a16="http://schemas.microsoft.com/office/drawing/2014/main" id="{E66F44D6-FBDD-1E91-B394-3DA0BC0C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64" y="131700"/>
            <a:ext cx="2120549" cy="221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Oak Ridge National Laboratory | Drupal.org">
            <a:extLst>
              <a:ext uri="{FF2B5EF4-FFF2-40B4-BE49-F238E27FC236}">
                <a16:creationId xmlns:a16="http://schemas.microsoft.com/office/drawing/2014/main" id="{CAE25CB1-22D2-2977-E567-D2BFD92D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" y="4919172"/>
            <a:ext cx="4599335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D423C-95CD-6F8C-52B8-8DEA984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71" y="4388801"/>
            <a:ext cx="1952418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NL | Brand Center | Logo">
            <a:extLst>
              <a:ext uri="{FF2B5EF4-FFF2-40B4-BE49-F238E27FC236}">
                <a16:creationId xmlns:a16="http://schemas.microsoft.com/office/drawing/2014/main" id="{E918BE71-1EDE-C3F7-79B7-44FF6A3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023" y="101913"/>
            <a:ext cx="5152412" cy="12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3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More VTA Data with r =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More VTA Data with r =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More VTA Data with r =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More VTA Data with r =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9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Last round of VTA Data with r =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Last round of VTA Data with r =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4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Last round of VTA Data with r =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2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Last round of VTA Data with r =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6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0EA2-B3F8-4AC4-2E97-563304F9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Topics to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1C782-CF0F-276C-5343-0F02FCD8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1. Clarification of notation for operators</a:t>
            </a:r>
          </a:p>
          <a:p>
            <a:r>
              <a:rPr lang="en-US" dirty="0"/>
              <a:t>2. Recursive application of VTA to initial state</a:t>
            </a:r>
          </a:p>
          <a:p>
            <a:pPr lvl="1"/>
            <a:r>
              <a:rPr lang="en-US" dirty="0"/>
              <a:t>Analytically-derived asymptotes for simulations</a:t>
            </a:r>
          </a:p>
          <a:p>
            <a:r>
              <a:rPr lang="en-US" dirty="0"/>
              <a:t>3. Spectrum of VTA</a:t>
            </a:r>
          </a:p>
          <a:p>
            <a:pPr lvl="1"/>
            <a:r>
              <a:rPr lang="en-US" dirty="0"/>
              <a:t>Interesting effects of complex eigenvalues</a:t>
            </a:r>
          </a:p>
        </p:txBody>
      </p:sp>
    </p:spTree>
    <p:extLst>
      <p:ext uri="{BB962C8B-B14F-4D97-AF65-F5344CB8AC3E}">
        <p14:creationId xmlns:p14="http://schemas.microsoft.com/office/powerpoint/2010/main" val="57988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26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9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6583B63-8E46-60D3-D0A1-598B685D70E1}"/>
              </a:ext>
            </a:extLst>
          </p:cNvPr>
          <p:cNvSpPr/>
          <p:nvPr/>
        </p:nvSpPr>
        <p:spPr>
          <a:xfrm>
            <a:off x="3226676" y="620110"/>
            <a:ext cx="5812221" cy="77776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345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2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3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0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17C6-39ED-1705-3999-296332CF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Clarification of Notation</a:t>
            </a:r>
          </a:p>
        </p:txBody>
      </p:sp>
      <p:pic>
        <p:nvPicPr>
          <p:cNvPr id="5" name="Content Placeholder 4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67270086-D440-B08D-5393-74871A6F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73" y="1853180"/>
            <a:ext cx="5903465" cy="1140278"/>
          </a:xfrm>
        </p:spPr>
      </p:pic>
    </p:spTree>
    <p:extLst>
      <p:ext uri="{BB962C8B-B14F-4D97-AF65-F5344CB8AC3E}">
        <p14:creationId xmlns:p14="http://schemas.microsoft.com/office/powerpoint/2010/main" val="3201782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8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6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9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84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-5.0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38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17C6-39ED-1705-3999-296332CF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Clarification of Notation</a:t>
            </a:r>
          </a:p>
        </p:txBody>
      </p:sp>
      <p:pic>
        <p:nvPicPr>
          <p:cNvPr id="5" name="Content Placeholder 4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67270086-D440-B08D-5393-74871A6F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73" y="1853180"/>
            <a:ext cx="5903465" cy="114027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6070F-9E45-7800-B8F9-B1A1FDCE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62" y="3249139"/>
            <a:ext cx="7493682" cy="5555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DDE522-D038-C3CB-6E62-90BEFC66422B}"/>
              </a:ext>
            </a:extLst>
          </p:cNvPr>
          <p:cNvSpPr/>
          <p:nvPr/>
        </p:nvSpPr>
        <p:spPr>
          <a:xfrm>
            <a:off x="2384854" y="1853180"/>
            <a:ext cx="7846541" cy="22635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4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9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7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61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99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6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-4.1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19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7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6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17C6-39ED-1705-3999-296332CF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Clarification of Notation</a:t>
            </a:r>
          </a:p>
        </p:txBody>
      </p:sp>
      <p:pic>
        <p:nvPicPr>
          <p:cNvPr id="5" name="Content Placeholder 4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67270086-D440-B08D-5393-74871A6F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73" y="1853180"/>
            <a:ext cx="5903465" cy="11402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577B7-19B6-5AF5-7005-2EE1B9BC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21" y="4650166"/>
            <a:ext cx="7041142" cy="51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6070F-9E45-7800-B8F9-B1A1FDCE2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362" y="3249139"/>
            <a:ext cx="7493682" cy="5555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DDE522-D038-C3CB-6E62-90BEFC66422B}"/>
              </a:ext>
            </a:extLst>
          </p:cNvPr>
          <p:cNvSpPr/>
          <p:nvPr/>
        </p:nvSpPr>
        <p:spPr>
          <a:xfrm>
            <a:off x="2384854" y="1853180"/>
            <a:ext cx="7846541" cy="22635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31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37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96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28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81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8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-3.0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77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0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2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17C6-39ED-1705-3999-296332CF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1. Clarification of Notation</a:t>
            </a:r>
          </a:p>
        </p:txBody>
      </p:sp>
      <p:pic>
        <p:nvPicPr>
          <p:cNvPr id="5" name="Content Placeholder 4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67270086-D440-B08D-5393-74871A6F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73" y="1853180"/>
            <a:ext cx="5903465" cy="11402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577B7-19B6-5AF5-7005-2EE1B9BC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21" y="4650166"/>
            <a:ext cx="7041142" cy="517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CEB1A-D71F-56EA-6A6A-84EBCC73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409" y="5700776"/>
            <a:ext cx="6033365" cy="51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6070F-9E45-7800-B8F9-B1A1FDCE2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362" y="3249139"/>
            <a:ext cx="7493682" cy="555566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DDE522-D038-C3CB-6E62-90BEFC66422B}"/>
              </a:ext>
            </a:extLst>
          </p:cNvPr>
          <p:cNvSpPr/>
          <p:nvPr/>
        </p:nvSpPr>
        <p:spPr>
          <a:xfrm>
            <a:off x="2384854" y="1853180"/>
            <a:ext cx="7846541" cy="22635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03C489-575A-ABC2-F376-83FD514F716D}"/>
              </a:ext>
            </a:extLst>
          </p:cNvPr>
          <p:cNvSpPr/>
          <p:nvPr/>
        </p:nvSpPr>
        <p:spPr>
          <a:xfrm>
            <a:off x="2669059" y="4448432"/>
            <a:ext cx="7376985" cy="19647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49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3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1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38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5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41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00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for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-2.0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2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82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43F-C74A-DE73-DC15-712A6308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71CF-D7A9-2017-823F-B3EBA85AD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09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8289-A760-1371-2391-46477891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0B20-8B44-7EAD-EB74-D0F39F54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6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F09D-4EFC-1753-BCF3-0A951EC2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E25E-640C-04FA-F332-4D38A64D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42919F19-884E-3068-0F39-8319AE9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52" y="197087"/>
            <a:ext cx="5065764" cy="215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VTA Data with r = 1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  <p:pic>
        <p:nvPicPr>
          <p:cNvPr id="8" name="Content Placeholder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BD472583-A6FB-3C44-C303-192013FF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7552" y="212725"/>
            <a:ext cx="5065764" cy="2157979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79B320-1943-6E74-E96D-25AC804324C2}"/>
              </a:ext>
            </a:extLst>
          </p:cNvPr>
          <p:cNvSpPr/>
          <p:nvPr/>
        </p:nvSpPr>
        <p:spPr>
          <a:xfrm>
            <a:off x="6507552" y="145279"/>
            <a:ext cx="5065764" cy="22254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VTA Data with r = 2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VTA Data with r = 3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5941</TotalTime>
  <Words>657</Words>
  <Application>Microsoft Macintosh PowerPoint</Application>
  <PresentationFormat>Widescreen</PresentationFormat>
  <Paragraphs>73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April 5 Meeting </vt:lpstr>
      <vt:lpstr>Topics to Discuss</vt:lpstr>
      <vt:lpstr>1. Clarification of Notation</vt:lpstr>
      <vt:lpstr>1. Clarification of Notation</vt:lpstr>
      <vt:lpstr>1. Clarification of Notation</vt:lpstr>
      <vt:lpstr>1. Clarification of Notation</vt:lpstr>
      <vt:lpstr>  VTA Data with r = 1</vt:lpstr>
      <vt:lpstr>  VTA Data with r = 2</vt:lpstr>
      <vt:lpstr>  VTA Data with r = 3</vt:lpstr>
      <vt:lpstr>  More VTA Data with r = 1</vt:lpstr>
      <vt:lpstr>  More VTA Data with r = 2</vt:lpstr>
      <vt:lpstr>  More VTA Data with r = 3</vt:lpstr>
      <vt:lpstr>  More VTA Data with r = 4</vt:lpstr>
      <vt:lpstr>  Last round of VTA Data with r = 1</vt:lpstr>
      <vt:lpstr>  Last round of VTA Data with r = 2</vt:lpstr>
      <vt:lpstr>  Last round of VTA Data with r = 3</vt:lpstr>
      <vt:lpstr>  Last round of VTA Data with r = 4</vt:lpstr>
      <vt:lpstr>Spectrum for λ=1, E0 = -15</vt:lpstr>
      <vt:lpstr>Spectrum for λ=1, E0 = -14</vt:lpstr>
      <vt:lpstr>Spectrum for λ=1, E0 = -13</vt:lpstr>
      <vt:lpstr>Spectrum for λ=1, E0 = -12</vt:lpstr>
      <vt:lpstr>Spectrum for λ=1, E0 = -11</vt:lpstr>
      <vt:lpstr>Spectrum for λ=1, E0 = -10</vt:lpstr>
      <vt:lpstr>Spectrum for λ=1, E0 = -9</vt:lpstr>
      <vt:lpstr>Spectrum for λ=1, E0 = -8</vt:lpstr>
      <vt:lpstr>Spectrum for λ=1, E0 = -7</vt:lpstr>
      <vt:lpstr>Spectrum for λ=1, E0 = -6</vt:lpstr>
      <vt:lpstr>Spectrum for λ=1, E0 = -5.9</vt:lpstr>
      <vt:lpstr>Spectrum for λ=1, E0 = -5.8</vt:lpstr>
      <vt:lpstr>Spectrum for λ=1, E0 = -5.7</vt:lpstr>
      <vt:lpstr>Spectrum for λ=1, E0 = -5.6</vt:lpstr>
      <vt:lpstr>Spectrum for λ=1, E0 = -5.5</vt:lpstr>
      <vt:lpstr>Spectrum for λ=1, E0 = -5.4</vt:lpstr>
      <vt:lpstr>Spectrum for λ=1, E0 = -5.3</vt:lpstr>
      <vt:lpstr>Spectrum for λ=1, E0 = -5.2</vt:lpstr>
      <vt:lpstr>Spectrum for λ=1, E0 = -5.1</vt:lpstr>
      <vt:lpstr>Spectrum for λ=1, E0 = -5.0</vt:lpstr>
      <vt:lpstr>Spectrum for λ=1, E0 = -4.9</vt:lpstr>
      <vt:lpstr>Spectrum for λ=1, E0 = -4.8</vt:lpstr>
      <vt:lpstr>Spectrum for λ=1, E0 = -4.7</vt:lpstr>
      <vt:lpstr>Spectrum for λ=1, E0 = -4.6</vt:lpstr>
      <vt:lpstr>Spectrum for λ=1, E0 = -4.5</vt:lpstr>
      <vt:lpstr>Spectrum for λ=1, E0 = -4.4</vt:lpstr>
      <vt:lpstr>Spectrum for λ=1, E0 = -4.3</vt:lpstr>
      <vt:lpstr>Spectrum for λ=1, E0 = -4.2</vt:lpstr>
      <vt:lpstr>Spectrum for λ=1, E0 = -4.1</vt:lpstr>
      <vt:lpstr>Spectrum for λ=1, E0 = -3.9</vt:lpstr>
      <vt:lpstr>Spectrum for λ=1, E0 = -3.8</vt:lpstr>
      <vt:lpstr>Spectrum for λ=1, E0 = -3.7</vt:lpstr>
      <vt:lpstr>Spectrum for λ=1, E0 = -3.6</vt:lpstr>
      <vt:lpstr>Spectrum for λ=1, E0 = -3.5</vt:lpstr>
      <vt:lpstr>Spectrum for λ=1, E0 = -3.4</vt:lpstr>
      <vt:lpstr>Spectrum for λ=1, E0 = -3.3</vt:lpstr>
      <vt:lpstr>Spectrum for λ=1, E0 = -3.2</vt:lpstr>
      <vt:lpstr>Spectrum for λ=1, E0 = -3.1</vt:lpstr>
      <vt:lpstr>Spectrum for λ=1, E0 = -3.0</vt:lpstr>
      <vt:lpstr>Spectrum for λ=1, E0 = -2.9</vt:lpstr>
      <vt:lpstr>Spectrum for λ=1, E0 = -2.8</vt:lpstr>
      <vt:lpstr>Spectrum for λ=1, E0 = -2.7</vt:lpstr>
      <vt:lpstr>Spectrum for λ=1, E0 = -2.6</vt:lpstr>
      <vt:lpstr>Spectrum for λ=1, E0 = -2.5</vt:lpstr>
      <vt:lpstr>Spectrum for λ=1, E0 = -2.4</vt:lpstr>
      <vt:lpstr>Spectrum for λ=1, E0 = -2.3</vt:lpstr>
      <vt:lpstr>Spectrum for λ=1, E0 = -2.2</vt:lpstr>
      <vt:lpstr>Spectrum for λ=1, E0 = -2.1</vt:lpstr>
      <vt:lpstr>Spectrum for λ=1, E0 = -2.0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5 Meeting </dc:title>
  <dc:creator>Bell, Luke</dc:creator>
  <cp:lastModifiedBy>Bell, Luke</cp:lastModifiedBy>
  <cp:revision>2</cp:revision>
  <dcterms:created xsi:type="dcterms:W3CDTF">2024-04-05T16:41:41Z</dcterms:created>
  <dcterms:modified xsi:type="dcterms:W3CDTF">2024-04-09T19:43:39Z</dcterms:modified>
</cp:coreProperties>
</file>